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86" d="100"/>
          <a:sy n="86" d="100"/>
        </p:scale>
        <p:origin x="48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748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62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33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64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8550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33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6066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002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2813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44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426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62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9" r:id="rId5"/>
    <p:sldLayoutId id="2147483743" r:id="rId6"/>
    <p:sldLayoutId id="2147483744" r:id="rId7"/>
    <p:sldLayoutId id="2147483745" r:id="rId8"/>
    <p:sldLayoutId id="2147483748" r:id="rId9"/>
    <p:sldLayoutId id="2147483746" r:id="rId10"/>
    <p:sldLayoutId id="2147483747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sitting, laying, lying&#10;&#10;Description automatically generated">
            <a:extLst>
              <a:ext uri="{FF2B5EF4-FFF2-40B4-BE49-F238E27FC236}">
                <a16:creationId xmlns:a16="http://schemas.microsoft.com/office/drawing/2014/main" id="{71B9DD70-3568-4976-B56C-690BE93A8F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2A46D7-D8C0-44D0-870B-E24008F0C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7939" y="640080"/>
            <a:ext cx="3659246" cy="2850320"/>
          </a:xfrm>
        </p:spPr>
        <p:txBody>
          <a:bodyPr>
            <a:normAutofit/>
          </a:bodyPr>
          <a:lstStyle/>
          <a:p>
            <a:r>
              <a:rPr lang="en-GB" sz="5400">
                <a:solidFill>
                  <a:srgbClr val="FFFFFF"/>
                </a:solidFill>
                <a:latin typeface="Gill Sans MT" panose="020B0502020104020203" pitchFamily="34" charset="0"/>
              </a:rPr>
              <a:t>Eco-Friendly Christmas Crackers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154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A6C83C-DDA3-42C8-8020-BFD783BF02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0" y="975"/>
            <a:ext cx="1219198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B52FB5-A26A-4231-8725-9EAF35D0B7AF}"/>
              </a:ext>
            </a:extLst>
          </p:cNvPr>
          <p:cNvSpPr/>
          <p:nvPr/>
        </p:nvSpPr>
        <p:spPr>
          <a:xfrm>
            <a:off x="854277" y="1475234"/>
            <a:ext cx="3214307" cy="290169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0" spc="-50" dirty="0">
                <a:effectLst/>
                <a:latin typeface="+mj-lt"/>
                <a:ea typeface="+mj-ea"/>
                <a:cs typeface="+mj-cs"/>
              </a:rPr>
              <a:t>1. Cut along the </a:t>
            </a:r>
            <a:r>
              <a:rPr lang="en-US" sz="4400" b="1" spc="-50" dirty="0">
                <a:effectLst/>
                <a:latin typeface="+mj-lt"/>
                <a:ea typeface="+mj-ea"/>
                <a:cs typeface="+mj-cs"/>
              </a:rPr>
              <a:t>solid</a:t>
            </a:r>
            <a:r>
              <a:rPr lang="en-US" sz="4400" spc="-50" dirty="0">
                <a:effectLst/>
                <a:latin typeface="+mj-lt"/>
                <a:ea typeface="+mj-ea"/>
                <a:cs typeface="+mj-cs"/>
              </a:rPr>
              <a:t> lines (not the dotted ones!)</a:t>
            </a:r>
            <a:endParaRPr lang="en-US" sz="4400" spc="-50" dirty="0">
              <a:latin typeface="+mj-lt"/>
              <a:ea typeface="+mj-ea"/>
              <a:cs typeface="+mj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9D8CC-16F4-4B2B-80F0-203C56D0D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046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artifact, building, brick&#10;&#10;Description automatically generated">
            <a:extLst>
              <a:ext uri="{FF2B5EF4-FFF2-40B4-BE49-F238E27FC236}">
                <a16:creationId xmlns:a16="http://schemas.microsoft.com/office/drawing/2014/main" id="{A4F68B0C-88AF-47B2-B159-12D3F2C9B4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8B5218-E3FD-4013-A7CC-C8E38308846D}"/>
              </a:ext>
            </a:extLst>
          </p:cNvPr>
          <p:cNvSpPr/>
          <p:nvPr/>
        </p:nvSpPr>
        <p:spPr>
          <a:xfrm>
            <a:off x="8123416" y="1475234"/>
            <a:ext cx="3214307" cy="29016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0" spc="-50">
                <a:effectLst/>
                <a:latin typeface="+mj-lt"/>
                <a:ea typeface="+mj-ea"/>
                <a:cs typeface="+mj-cs"/>
              </a:rPr>
              <a:t>2. Fold along all the dotted lines (there are quite a lot of them!)</a:t>
            </a:r>
            <a:endParaRPr lang="en-US" sz="3700" spc="-50">
              <a:latin typeface="+mj-lt"/>
              <a:ea typeface="+mj-ea"/>
              <a:cs typeface="+mj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406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brick, standing&#10;&#10;Description automatically generated">
            <a:extLst>
              <a:ext uri="{FF2B5EF4-FFF2-40B4-BE49-F238E27FC236}">
                <a16:creationId xmlns:a16="http://schemas.microsoft.com/office/drawing/2014/main" id="{8A31EEDD-E616-406D-B469-80CAFB6698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6" y="10"/>
            <a:ext cx="7556889" cy="6857990"/>
          </a:xfrm>
          <a:prstGeom prst="rect">
            <a:avLst/>
          </a:prstGeom>
        </p:spPr>
      </p:pic>
      <p:sp>
        <p:nvSpPr>
          <p:cNvPr id="23" name="Rectangle 12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8A4F70-B4F0-4267-8C53-3A700349FFB9}"/>
              </a:ext>
            </a:extLst>
          </p:cNvPr>
          <p:cNvSpPr/>
          <p:nvPr/>
        </p:nvSpPr>
        <p:spPr>
          <a:xfrm>
            <a:off x="8047939" y="640080"/>
            <a:ext cx="3659246" cy="28503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0" spc="-5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3. Fold across the middle of the diamond shapes on each side and cut them out.</a:t>
            </a:r>
            <a:endParaRPr lang="en-US" sz="3800" spc="-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4" name="Straight Connector 14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54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4A37DD3-1B84-4776-94E1-C0AAA5C0F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rug&#10;&#10;Description automatically generated">
            <a:extLst>
              <a:ext uri="{FF2B5EF4-FFF2-40B4-BE49-F238E27FC236}">
                <a16:creationId xmlns:a16="http://schemas.microsoft.com/office/drawing/2014/main" id="{12B3828A-C049-4CC4-BAB0-DFB53B7625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32" y="10"/>
            <a:ext cx="8081485" cy="4915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6C0E54-0C85-4006-8158-FB812A2E0286}"/>
              </a:ext>
            </a:extLst>
          </p:cNvPr>
          <p:cNvSpPr/>
          <p:nvPr/>
        </p:nvSpPr>
        <p:spPr>
          <a:xfrm>
            <a:off x="828675" y="5120639"/>
            <a:ext cx="7137263" cy="1280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0" spc="-5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4. Decorate your cracker, leaving 2 sections blank (these will be covered up).</a:t>
            </a:r>
            <a:endParaRPr lang="en-US" sz="3400" spc="-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picture containing knife&#10;&#10;Description automatically generated">
            <a:extLst>
              <a:ext uri="{FF2B5EF4-FFF2-40B4-BE49-F238E27FC236}">
                <a16:creationId xmlns:a16="http://schemas.microsoft.com/office/drawing/2014/main" id="{82ED8377-6500-423C-BF6B-C86964FA10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718615" y="441691"/>
            <a:ext cx="4915076" cy="403169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056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building, knife&#10;&#10;Description automatically generated">
            <a:extLst>
              <a:ext uri="{FF2B5EF4-FFF2-40B4-BE49-F238E27FC236}">
                <a16:creationId xmlns:a16="http://schemas.microsoft.com/office/drawing/2014/main" id="{FA60284D-691C-459F-A44F-A243DEB6CD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49460" y="-349444"/>
            <a:ext cx="6858000" cy="75568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5AF5F3-903B-4DA1-8AFC-D5C2EC79AE69}"/>
              </a:ext>
            </a:extLst>
          </p:cNvPr>
          <p:cNvSpPr/>
          <p:nvPr/>
        </p:nvSpPr>
        <p:spPr>
          <a:xfrm>
            <a:off x="8047939" y="640080"/>
            <a:ext cx="3659246" cy="285032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0" spc="-5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5. Use sticky tape to stick in the cracker snap. Make sure you stick down both ends.</a:t>
            </a:r>
            <a:endParaRPr lang="en-US" sz="3400" spc="-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92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7FB3CD-8D0D-420B-BF1F-E6F777A585EF}"/>
              </a:ext>
            </a:extLst>
          </p:cNvPr>
          <p:cNvSpPr/>
          <p:nvPr/>
        </p:nvSpPr>
        <p:spPr>
          <a:xfrm>
            <a:off x="484814" y="640080"/>
            <a:ext cx="3659246" cy="28503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0" spc="-5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6. Put glue on the two blank sections of your cracker.</a:t>
            </a:r>
            <a:endParaRPr lang="en-US" sz="5000" spc="-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C66C1D0-507E-413E-9B34-0D6496338D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84539" y="-349444"/>
            <a:ext cx="6858000" cy="755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24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person, holding, hand, little&#10;&#10;Description automatically generated">
            <a:extLst>
              <a:ext uri="{FF2B5EF4-FFF2-40B4-BE49-F238E27FC236}">
                <a16:creationId xmlns:a16="http://schemas.microsoft.com/office/drawing/2014/main" id="{CE773C63-B3C3-4DE1-8D4B-DADE17A94E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38445" y="-3638477"/>
            <a:ext cx="4915076" cy="121920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364909-4120-4BEE-B9DF-896D789757D8}"/>
              </a:ext>
            </a:extLst>
          </p:cNvPr>
          <p:cNvSpPr/>
          <p:nvPr/>
        </p:nvSpPr>
        <p:spPr>
          <a:xfrm>
            <a:off x="828675" y="5120639"/>
            <a:ext cx="7137263" cy="1280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0" spc="-5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7. Roll your cracker up and hold it for a minute or two to allow the glue to set firmly.</a:t>
            </a:r>
            <a:endParaRPr lang="en-US" sz="3000" spc="-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64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knife&#10;&#10;Description automatically generated">
            <a:extLst>
              <a:ext uri="{FF2B5EF4-FFF2-40B4-BE49-F238E27FC236}">
                <a16:creationId xmlns:a16="http://schemas.microsoft.com/office/drawing/2014/main" id="{1ED8D97A-6F0D-4737-886E-7C2FC1ED71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E46325-BDC3-424C-9820-97C42ED6CF48}"/>
              </a:ext>
            </a:extLst>
          </p:cNvPr>
          <p:cNvSpPr/>
          <p:nvPr/>
        </p:nvSpPr>
        <p:spPr>
          <a:xfrm>
            <a:off x="8123416" y="1475234"/>
            <a:ext cx="3214307" cy="29016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0" spc="-50">
                <a:effectLst/>
                <a:latin typeface="+mj-lt"/>
                <a:ea typeface="+mj-ea"/>
                <a:cs typeface="+mj-cs"/>
              </a:rPr>
              <a:t>8. Cinch in one end of your cracker, then tie a bow using the string to hold it in place.</a:t>
            </a:r>
            <a:endParaRPr lang="en-US" sz="3400" spc="-50"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66739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person, boy, child, holding&#10;&#10;Description automatically generated">
            <a:extLst>
              <a:ext uri="{FF2B5EF4-FFF2-40B4-BE49-F238E27FC236}">
                <a16:creationId xmlns:a16="http://schemas.microsoft.com/office/drawing/2014/main" id="{DE0A60DB-9014-4D17-8D28-4DC883F809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49460" y="-349444"/>
            <a:ext cx="6858000" cy="75568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B88E6A-F528-4EF3-87F6-3ECC6CEAD723}"/>
              </a:ext>
            </a:extLst>
          </p:cNvPr>
          <p:cNvSpPr/>
          <p:nvPr/>
        </p:nvSpPr>
        <p:spPr>
          <a:xfrm>
            <a:off x="8047939" y="640080"/>
            <a:ext cx="3659246" cy="28503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0" spc="-5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9. Carefully drop in your coins, joke and cool fact, then tie up the other end of your cracker.</a:t>
            </a:r>
            <a:endParaRPr lang="en-US" sz="38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68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2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indoor, sitting, laying, lying&#10;&#10;Description automatically generated">
            <a:extLst>
              <a:ext uri="{FF2B5EF4-FFF2-40B4-BE49-F238E27FC236}">
                <a16:creationId xmlns:a16="http://schemas.microsoft.com/office/drawing/2014/main" id="{4B96FD66-6283-485E-AF0C-F0DF7B5EEA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" y="10"/>
            <a:ext cx="7556889" cy="6857990"/>
          </a:xfrm>
          <a:prstGeom prst="rect">
            <a:avLst/>
          </a:prstGeom>
        </p:spPr>
      </p:pic>
      <p:sp>
        <p:nvSpPr>
          <p:cNvPr id="34" name="Rectangle 25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5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322482-1216-405B-8928-107DD2068B54}"/>
              </a:ext>
            </a:extLst>
          </p:cNvPr>
          <p:cNvSpPr/>
          <p:nvPr/>
        </p:nvSpPr>
        <p:spPr>
          <a:xfrm>
            <a:off x="8047939" y="640080"/>
            <a:ext cx="3659246" cy="28503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0" spc="-5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Done!</a:t>
            </a:r>
            <a:endParaRPr lang="en-US" sz="5400" spc="-5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5" name="Straight Connector 27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085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Bahnschrif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News Gothic MT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171</Words>
  <Application>Microsoft Office PowerPoint</Application>
  <PresentationFormat>Widescreen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Bahnschrift</vt:lpstr>
      <vt:lpstr>Calibri</vt:lpstr>
      <vt:lpstr>Gill Sans MT</vt:lpstr>
      <vt:lpstr>News Gothic MT</vt:lpstr>
      <vt:lpstr>RetrospectVTI</vt:lpstr>
      <vt:lpstr>Eco-Friendly Christmas Crackers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Eco-Friendly Christmas Crackers</dc:title>
  <dc:creator>Kathryn Horan</dc:creator>
  <cp:lastModifiedBy>Kathryn Horan</cp:lastModifiedBy>
  <cp:revision>4</cp:revision>
  <dcterms:created xsi:type="dcterms:W3CDTF">2019-12-02T21:27:22Z</dcterms:created>
  <dcterms:modified xsi:type="dcterms:W3CDTF">2019-12-02T21:52:38Z</dcterms:modified>
</cp:coreProperties>
</file>